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628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7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7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00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9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774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7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10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97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46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F9CD481-8640-42B4-9600-0BFA41F4A2CF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C7D76C9-D135-427A-A820-FBA91030036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71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</a:rPr>
              <a:t>Охрана труда в МБОУ «</a:t>
            </a:r>
            <a:r>
              <a:rPr lang="ru-RU" b="1" dirty="0" err="1" smtClean="0">
                <a:solidFill>
                  <a:srgbClr val="C00000"/>
                </a:solidFill>
              </a:rPr>
              <a:t>Урахчинская</a:t>
            </a:r>
            <a:r>
              <a:rPr lang="ru-RU" b="1" dirty="0" smtClean="0">
                <a:solidFill>
                  <a:srgbClr val="C00000"/>
                </a:solidFill>
              </a:rPr>
              <a:t> ООШ»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582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В преддверии Всемирного дня охраны труда (28 апреля) в </a:t>
            </a:r>
            <a:r>
              <a:rPr lang="ru-RU" sz="2800" dirty="0" err="1"/>
              <a:t>Урахчинской</a:t>
            </a:r>
            <a:r>
              <a:rPr lang="ru-RU" sz="2800" dirty="0"/>
              <a:t> ООШ  традиционно проводятся информационно-просветительские и контрольные мероприятия. Акцент делается на профилактику производственного травматизма: организуются тематические семинары, конкурсы рисунков, проверки рабочих мест, инструктажи и смотры-конкурсы </a:t>
            </a:r>
            <a:r>
              <a:rPr lang="ru-RU" sz="2800" dirty="0" err="1" smtClean="0"/>
              <a:t>профмастерства</a:t>
            </a:r>
            <a:endParaRPr lang="ru-RU" sz="2800" dirty="0" smtClean="0"/>
          </a:p>
          <a:p>
            <a:pPr algn="ctr"/>
            <a:r>
              <a:rPr lang="ru-RU" sz="2800" dirty="0" smtClean="0"/>
              <a:t>Мероприятия </a:t>
            </a:r>
            <a:r>
              <a:rPr lang="ru-RU" sz="2800" dirty="0"/>
              <a:t>направлены на создание безопасной производственной среды и повышение культуры безопасности у сотрудников.</a:t>
            </a:r>
          </a:p>
        </p:txBody>
      </p:sp>
    </p:spTree>
    <p:extLst>
      <p:ext uri="{BB962C8B-B14F-4D97-AF65-F5344CB8AC3E}">
        <p14:creationId xmlns:p14="http://schemas.microsoft.com/office/powerpoint/2010/main" val="325800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План ко Всемирному дню охраны труда (28 апреля) в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  МБОУ «</a:t>
            </a:r>
            <a:r>
              <a:rPr lang="ru-RU" sz="2200" b="1" dirty="0" err="1">
                <a:solidFill>
                  <a:srgbClr val="C00000"/>
                </a:solidFill>
              </a:rPr>
              <a:t>Урахчинская</a:t>
            </a:r>
            <a:r>
              <a:rPr lang="ru-RU" sz="2200" b="1" dirty="0">
                <a:solidFill>
                  <a:srgbClr val="C00000"/>
                </a:solidFill>
              </a:rPr>
              <a:t> ООШ» 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Рыбно-Слободского района РТ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 Тема 2026 года — 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«Благоприятная психосоциальная рабочая среда».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3000" b="1" dirty="0" smtClean="0"/>
              <a:t>1</a:t>
            </a:r>
            <a:r>
              <a:rPr lang="ru-RU" sz="5600" b="1" dirty="0"/>
              <a:t>. Подготовительный этап (за 1-2 недели):</a:t>
            </a:r>
          </a:p>
          <a:p>
            <a:pPr marL="0" indent="0">
              <a:buNone/>
            </a:pPr>
            <a:r>
              <a:rPr lang="ru-RU" sz="5600" b="1" dirty="0"/>
              <a:t>Оформление стендов: Размещение информации о Всемирном дне охраны труда, правилах безопасного поведения в школе и дома.</a:t>
            </a:r>
          </a:p>
          <a:p>
            <a:pPr marL="0" indent="0">
              <a:buNone/>
            </a:pPr>
            <a:r>
              <a:rPr lang="ru-RU" sz="5600" b="1" dirty="0"/>
              <a:t>Конкурсы: Организация выставки детских рисунков «Охрана труда глазами детей» и конкурса плакатов/стенгазет «Безопасность труда — это важно!».</a:t>
            </a:r>
          </a:p>
          <a:p>
            <a:pPr marL="0" indent="0">
              <a:buNone/>
            </a:pPr>
            <a:r>
              <a:rPr lang="ru-RU" sz="5600" b="1" dirty="0"/>
              <a:t>Аудит: Проведение комплексного осмотра зданий, сооружений, учебных классов, мастерских и территории школы на предмет безопасности. </a:t>
            </a:r>
          </a:p>
          <a:p>
            <a:pPr marL="0" indent="0">
              <a:buNone/>
            </a:pPr>
            <a:r>
              <a:rPr lang="ru-RU" sz="5600" b="1" dirty="0"/>
              <a:t>2. Основные мероприятия (28 апреля или в течение недели):</a:t>
            </a:r>
          </a:p>
          <a:p>
            <a:pPr marL="0" indent="0">
              <a:buNone/>
            </a:pPr>
            <a:r>
              <a:rPr lang="ru-RU" sz="5600" b="1" dirty="0"/>
              <a:t>Для сотрудников:</a:t>
            </a:r>
          </a:p>
          <a:p>
            <a:pPr marL="0" indent="0">
              <a:buNone/>
            </a:pPr>
            <a:r>
              <a:rPr lang="ru-RU" sz="5600" b="1" dirty="0"/>
              <a:t>Проведение внеплановых инструктажей и обучения по технике безопасности.</a:t>
            </a:r>
          </a:p>
          <a:p>
            <a:pPr marL="0" indent="0">
              <a:buNone/>
            </a:pPr>
            <a:r>
              <a:rPr lang="ru-RU" sz="5600" b="1" dirty="0"/>
              <a:t>Круглый стол «Благоприятная психосоциальная среда в образовании: снижение стресса и выгорания» (тема 2026 г.).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Награждение грамотами сотрудников, ответственных за безопасные условия труда.</a:t>
            </a:r>
          </a:p>
          <a:p>
            <a:r>
              <a:rPr lang="ru-RU" b="1" dirty="0"/>
              <a:t>Для учащихся:</a:t>
            </a:r>
          </a:p>
          <a:p>
            <a:r>
              <a:rPr lang="ru-RU" b="1" dirty="0"/>
              <a:t>Тематические классные часы «Профессии безопасные и опасные».</a:t>
            </a:r>
          </a:p>
          <a:p>
            <a:r>
              <a:rPr lang="ru-RU" b="1" dirty="0"/>
              <a:t>Мастер-классы по оказанию первой доврачебной помощи.</a:t>
            </a:r>
          </a:p>
          <a:p>
            <a:r>
              <a:rPr lang="ru-RU" b="1" dirty="0"/>
              <a:t>Показ учебных фильмов и видеороликов по основам безопасности.</a:t>
            </a:r>
          </a:p>
          <a:p>
            <a:r>
              <a:rPr lang="ru-RU" b="1" dirty="0"/>
              <a:t>Уроки профориентации, посвященные культуре безопасности на рабочих местах. </a:t>
            </a:r>
          </a:p>
          <a:p>
            <a:r>
              <a:rPr lang="ru-RU" b="1" dirty="0"/>
              <a:t>3. Итоговый этап:</a:t>
            </a:r>
          </a:p>
          <a:p>
            <a:r>
              <a:rPr lang="ru-RU" b="1" dirty="0"/>
              <a:t>Подведение итогов: Награждение победителей конкурсов рисунков и плакатов.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51265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4186" y="2582863"/>
            <a:ext cx="4504266" cy="33782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Оформление стендов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Размещение информации о Всемирном дне охраны труда, правилах безопасного поведения в школе и дома.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130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Проведение комплексного осмотра зданий, сооружений, учебных классов, мастерских и территории школы на предмет безопасности.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6063" y="2231520"/>
            <a:ext cx="3378200" cy="408247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67" y="2582863"/>
            <a:ext cx="4504266" cy="3378200"/>
          </a:xfrm>
        </p:spPr>
      </p:pic>
    </p:spTree>
    <p:extLst>
      <p:ext uri="{BB962C8B-B14F-4D97-AF65-F5344CB8AC3E}">
        <p14:creationId xmlns:p14="http://schemas.microsoft.com/office/powerpoint/2010/main" val="3984438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</a:rPr>
              <a:t>Проведение комплексного осмотра зданий, сооружений, учебных классов, мастерских и территории школы на предмет безопасности.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86" y="2582863"/>
            <a:ext cx="4504266" cy="33782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67" y="2582863"/>
            <a:ext cx="4504266" cy="3378200"/>
          </a:xfrm>
        </p:spPr>
      </p:pic>
    </p:spTree>
    <p:extLst>
      <p:ext uri="{BB962C8B-B14F-4D97-AF65-F5344CB8AC3E}">
        <p14:creationId xmlns:p14="http://schemas.microsoft.com/office/powerpoint/2010/main" val="311828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Проведение внеплановых инструктажей и </a:t>
            </a:r>
            <a:r>
              <a:rPr lang="ru-RU" sz="2400" b="1" dirty="0" smtClean="0">
                <a:solidFill>
                  <a:srgbClr val="C00000"/>
                </a:solidFill>
              </a:rPr>
              <a:t>обучения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по технике безопасности.</a:t>
            </a:r>
            <a:br>
              <a:rPr lang="ru-RU" sz="2400" b="1" dirty="0">
                <a:solidFill>
                  <a:srgbClr val="C00000"/>
                </a:solidFill>
              </a:rPr>
            </a:b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86" y="2582863"/>
            <a:ext cx="4504266" cy="33782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100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</a:rPr>
              <a:t>Мастер-классы по оказанию </a:t>
            </a:r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первой </a:t>
            </a:r>
            <a:r>
              <a:rPr lang="ru-RU" sz="3600" b="1" dirty="0">
                <a:solidFill>
                  <a:srgbClr val="0070C0"/>
                </a:solidFill>
              </a:rPr>
              <a:t>доврачебной помощи.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Пригласили фельдшера ФАП </a:t>
            </a:r>
          </a:p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Гараеву</a:t>
            </a:r>
            <a:r>
              <a:rPr lang="ru-RU" b="1" dirty="0" smtClean="0">
                <a:solidFill>
                  <a:srgbClr val="FF0000"/>
                </a:solidFill>
              </a:rPr>
              <a:t> Э.Ю.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4186" y="2582863"/>
            <a:ext cx="4504266" cy="33782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278255" y="2633994"/>
            <a:ext cx="3611418" cy="327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7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Наши традиции-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День здоро</a:t>
            </a:r>
            <a:r>
              <a:rPr lang="ru-RU" dirty="0" smtClean="0">
                <a:solidFill>
                  <a:srgbClr val="7030A0"/>
                </a:solidFill>
              </a:rPr>
              <a:t>вья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4186" y="2582863"/>
            <a:ext cx="4504266" cy="337820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434667" y="2582863"/>
            <a:ext cx="4504266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01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sz="2700" b="1" dirty="0" smtClean="0">
                <a:solidFill>
                  <a:srgbClr val="C00000"/>
                </a:solidFill>
              </a:rPr>
              <a:t>Участие </a:t>
            </a:r>
            <a:r>
              <a:rPr lang="ru-RU" sz="2700" b="1" dirty="0">
                <a:solidFill>
                  <a:srgbClr val="C00000"/>
                </a:solidFill>
              </a:rPr>
              <a:t>в </a:t>
            </a:r>
            <a:r>
              <a:rPr lang="ru-RU" sz="2700" b="1" dirty="0" err="1">
                <a:solidFill>
                  <a:srgbClr val="C00000"/>
                </a:solidFill>
              </a:rPr>
              <a:t>общепрофсоюзной</a:t>
            </a:r>
            <a:r>
              <a:rPr lang="ru-RU" sz="2700" b="1" dirty="0">
                <a:solidFill>
                  <a:srgbClr val="C00000"/>
                </a:solidFill>
              </a:rPr>
              <a:t> акции </a:t>
            </a:r>
            <a:r>
              <a:rPr lang="ru-RU" sz="2700" b="1" dirty="0" err="1">
                <a:solidFill>
                  <a:srgbClr val="C00000"/>
                </a:solidFill>
              </a:rPr>
              <a:t>ПРОгимнастика</a:t>
            </a:r>
            <a:r>
              <a:rPr lang="ru-RU" sz="2700" b="1" dirty="0">
                <a:solidFill>
                  <a:srgbClr val="C00000"/>
                </a:solidFill>
              </a:rPr>
              <a:t> </a:t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>«Подзарядка для всех!»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1" t="37282" r="-7607" b="37291"/>
          <a:stretch/>
        </p:blipFill>
        <p:spPr>
          <a:xfrm>
            <a:off x="6622473" y="2691026"/>
            <a:ext cx="4442691" cy="3497338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-1" t="39373" r="-4146" b="37008"/>
          <a:stretch/>
        </p:blipFill>
        <p:spPr>
          <a:xfrm>
            <a:off x="1097280" y="2691026"/>
            <a:ext cx="4287519" cy="349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6299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41</TotalTime>
  <Words>288</Words>
  <Application>Microsoft Office PowerPoint</Application>
  <PresentationFormat>Широкоэкранный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Calibri</vt:lpstr>
      <vt:lpstr>Calibri Light</vt:lpstr>
      <vt:lpstr>Ретро</vt:lpstr>
      <vt:lpstr>Охрана труда в МБОУ «Урахчинская ООШ»</vt:lpstr>
      <vt:lpstr>Презентация PowerPoint</vt:lpstr>
      <vt:lpstr>План ко Всемирному дню охраны труда (28 апреля) в   МБОУ «Урахчинская ООШ»  Рыбно-Слободского района РТ  Тема 2026 года —  «Благоприятная психосоциальная рабочая среда». </vt:lpstr>
      <vt:lpstr>Презентация PowerPoint</vt:lpstr>
      <vt:lpstr>Проведение комплексного осмотра зданий, сооружений, учебных классов, мастерских и территории школы на предмет безопасности.  </vt:lpstr>
      <vt:lpstr>Проведение комплексного осмотра зданий, сооружений, учебных классов, мастерских и территории школы на предмет безопасности.  </vt:lpstr>
      <vt:lpstr>Проведение внеплановых инструктажей и обучения  по технике безопасности. </vt:lpstr>
      <vt:lpstr>Мастер-классы по оказанию  первой доврачебной помощи. </vt:lpstr>
      <vt:lpstr>Наши традиции- День здоровья </vt:lpstr>
      <vt:lpstr> Участие в общепрофсоюзной акции ПРОгимнастика  «Подзарядка для всех!»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Охрана труда в Урахчинской школе </dc:title>
  <dc:creator>Ляйсан</dc:creator>
  <cp:lastModifiedBy>Ляйсан</cp:lastModifiedBy>
  <cp:revision>5</cp:revision>
  <dcterms:created xsi:type="dcterms:W3CDTF">2026-04-10T06:28:16Z</dcterms:created>
  <dcterms:modified xsi:type="dcterms:W3CDTF">2026-04-10T07:09:41Z</dcterms:modified>
</cp:coreProperties>
</file>